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4" r:id="rId4"/>
    <p:sldId id="268" r:id="rId5"/>
    <p:sldId id="269" r:id="rId6"/>
    <p:sldId id="262" r:id="rId7"/>
    <p:sldId id="267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31" autoAdjust="0"/>
  </p:normalViewPr>
  <p:slideViewPr>
    <p:cSldViewPr>
      <p:cViewPr varScale="1">
        <p:scale>
          <a:sx n="80" d="100"/>
          <a:sy n="80" d="100"/>
        </p:scale>
        <p:origin x="-103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582302-A5AB-46B2-BEB5-E898C549FD0D}" type="datetimeFigureOut">
              <a:rPr lang="en-US" smtClean="0"/>
              <a:pPr/>
              <a:t>1/28/2011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F59DBE-8D49-40F5-95BF-50D44BC40E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59DBE-8D49-40F5-95BF-50D44BC40E6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59DBE-8D49-40F5-95BF-50D44BC40E6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59DBE-8D49-40F5-95BF-50D44BC40E6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59DBE-8D49-40F5-95BF-50D44BC40E6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59DBE-8D49-40F5-95BF-50D44BC40E6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59DBE-8D49-40F5-95BF-50D44BC40E6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59DBE-8D49-40F5-95BF-50D44BC40E6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miles\Desktop\Chris' Projects\PPT Screen 1 150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elfGenie_Logo_Registered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0" y="6083300"/>
            <a:ext cx="12684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cmiles\Desktop\Chris' Projects\PPT Screen 2 150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helfGenie_Logo_Registered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0" y="6083300"/>
            <a:ext cx="12684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cmiles\Desktop\Chris' Projects\PPT Screen 2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304800"/>
            <a:ext cx="8763000" cy="762000"/>
          </a:xfr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6868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228600" y="381000"/>
            <a:ext cx="441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Arial" charset="0"/>
              <a:buNone/>
            </a:pPr>
            <a:r>
              <a:rPr lang="en-US" sz="3600" b="1" dirty="0" smtClean="0">
                <a:latin typeface="Calibri" pitchFamily="34" charset="0"/>
              </a:rPr>
              <a:t>Unit Economics –</a:t>
            </a:r>
          </a:p>
          <a:p>
            <a:pPr marL="342900" indent="-342900" algn="ctr">
              <a:buFont typeface="Arial" charset="0"/>
              <a:buNone/>
            </a:pPr>
            <a:r>
              <a:rPr lang="en-US" sz="2800" b="1" i="1" dirty="0" smtClean="0">
                <a:latin typeface="Calibri" pitchFamily="34" charset="0"/>
              </a:rPr>
              <a:t>The Franchisee’s Road to Profitability</a:t>
            </a:r>
            <a:endParaRPr lang="en-US" sz="2800" i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800" i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i="1" dirty="0">
                <a:latin typeface="Calibri" pitchFamily="34" charset="0"/>
              </a:rPr>
              <a:t>Presented </a:t>
            </a:r>
            <a:r>
              <a:rPr lang="en-US" sz="2000" i="1" dirty="0" smtClean="0">
                <a:latin typeface="Calibri" pitchFamily="34" charset="0"/>
              </a:rPr>
              <a:t>to:</a:t>
            </a:r>
            <a:endParaRPr lang="en-US" sz="2000" i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i="1" dirty="0" smtClean="0">
                <a:latin typeface="Calibri" pitchFamily="34" charset="0"/>
              </a:rPr>
              <a:t>                         </a:t>
            </a:r>
            <a:r>
              <a:rPr lang="en-US" sz="2000" dirty="0" smtClean="0">
                <a:latin typeface="Calibri" pitchFamily="34" charset="0"/>
              </a:rPr>
              <a:t>Southeast Franchise Forum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latin typeface="Calibri" pitchFamily="34" charset="0"/>
              </a:rPr>
              <a:t>	                   February 8, 2011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800" i="1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i="1" dirty="0" smtClean="0">
                <a:latin typeface="Calibri" pitchFamily="34" charset="0"/>
              </a:rPr>
              <a:t>Presented by: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latin typeface="Calibri" pitchFamily="34" charset="0"/>
              </a:rPr>
              <a:t>		Barry J. Falcon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3074" name="Picture 2" descr="C:\Documents and Settings\cmiles\Desktop\Chris' Projects\ShelfGenie Elements &amp; Projects\PowerPoint Presentations\PowerPoint - SEF Presentation - Barry - 01-25-11\SEF Log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362200"/>
            <a:ext cx="1371600" cy="7404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cmiles\Desktop\Chris' Projects\ShelfGenie Elements &amp; Projects\Logos\Logos - ShelfGenie\ShelfGenieLogos\ShelfGenie_Logo_Registere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1800" y="5867400"/>
            <a:ext cx="21415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cmiles\Desktop\Chris' Projects\Animation---PPT-crop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38871" y="290946"/>
            <a:ext cx="3972735" cy="633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3"/>
          <p:cNvSpPr txBox="1">
            <a:spLocks/>
          </p:cNvSpPr>
          <p:nvPr/>
        </p:nvSpPr>
        <p:spPr bwMode="auto">
          <a:xfrm>
            <a:off x="3810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What’s Important?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2" descr="C:\Documents and Settings\cmiles\Desktop\Chris' Projects\ShelfGenie Elements &amp; Projects\PowerPoint Presentations\PowerPoint - SEF Presentation - Barry - 01-25-11\Slash 1 - Vision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09800" y="990600"/>
            <a:ext cx="3505200" cy="3505201"/>
          </a:xfrm>
          <a:prstGeom prst="rect">
            <a:avLst/>
          </a:prstGeom>
          <a:noFill/>
        </p:spPr>
      </p:pic>
      <p:pic>
        <p:nvPicPr>
          <p:cNvPr id="7" name="Picture 3" descr="C:\Documents and Settings\cmiles\Desktop\Chris' Projects\ShelfGenie Elements &amp; Projects\PowerPoint Presentations\PowerPoint - SEF Presentation - Barry - 01-25-11\Slash 2 - Mission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1600" y="2362200"/>
            <a:ext cx="3962400" cy="3962400"/>
          </a:xfrm>
          <a:prstGeom prst="rect">
            <a:avLst/>
          </a:prstGeom>
          <a:noFill/>
        </p:spPr>
      </p:pic>
      <p:pic>
        <p:nvPicPr>
          <p:cNvPr id="8" name="Picture 4" descr="C:\Documents and Settings\cmiles\Desktop\Chris' Projects\ShelfGenie Elements &amp; Projects\PowerPoint Presentations\PowerPoint - SEF Presentation - Barry - 01-25-11\Slash 3 - Zee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6200" y="35052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cmiles\Desktop\Chris' Projects\ShelfGenie Elements &amp; Projects\PowerPoint Presentations\PowerPoint - SEF Presentation - Barry - 01-25-11\Dollars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Text Placeholder 3"/>
          <p:cNvSpPr txBox="1">
            <a:spLocks/>
          </p:cNvSpPr>
          <p:nvPr/>
        </p:nvSpPr>
        <p:spPr bwMode="auto">
          <a:xfrm>
            <a:off x="3810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Top Priority: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Text Placeholder 7"/>
          <p:cNvSpPr txBox="1">
            <a:spLocks/>
          </p:cNvSpPr>
          <p:nvPr/>
        </p:nvSpPr>
        <p:spPr bwMode="auto">
          <a:xfrm>
            <a:off x="0" y="5334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algn="ctr">
              <a:spcBef>
                <a:spcPct val="20000"/>
              </a:spcBef>
            </a:pPr>
            <a:endParaRPr lang="en-US" sz="6600" dirty="0" smtClean="0">
              <a:latin typeface="Arial Black" pitchFamily="34" charset="0"/>
            </a:endParaRPr>
          </a:p>
          <a:p>
            <a:pPr marL="463550" indent="-463550" algn="ctr">
              <a:spcBef>
                <a:spcPts val="1000"/>
              </a:spcBef>
            </a:pPr>
            <a:r>
              <a:rPr lang="en-US" sz="6600" dirty="0" smtClean="0">
                <a:latin typeface="Arial Black" pitchFamily="34" charset="0"/>
              </a:rPr>
              <a:t>ZEE</a:t>
            </a:r>
          </a:p>
          <a:p>
            <a:pPr marL="463550" indent="-463550" algn="ctr">
              <a:spcBef>
                <a:spcPts val="1000"/>
              </a:spcBef>
            </a:pPr>
            <a:r>
              <a:rPr lang="en-US" sz="6600" dirty="0" smtClean="0">
                <a:latin typeface="Arial Black" pitchFamily="34" charset="0"/>
              </a:rPr>
              <a:t>PROFITABILITY</a:t>
            </a:r>
          </a:p>
          <a:p>
            <a:pPr marL="463550" indent="-463550" algn="ctr">
              <a:spcBef>
                <a:spcPts val="1000"/>
              </a:spcBef>
            </a:pPr>
            <a:r>
              <a:rPr lang="en-US" sz="6600" i="1" dirty="0" smtClean="0">
                <a:solidFill>
                  <a:schemeClr val="tx1">
                    <a:lumMod val="75000"/>
                  </a:schemeClr>
                </a:solidFill>
                <a:latin typeface="Arial Black" pitchFamily="34" charset="0"/>
              </a:rPr>
              <a:t>30-30-11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3"/>
          <p:cNvSpPr txBox="1">
            <a:spLocks/>
          </p:cNvSpPr>
          <p:nvPr/>
        </p:nvSpPr>
        <p:spPr bwMode="auto">
          <a:xfrm>
            <a:off x="3810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3 Critical KPI’s for Profitability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0" y="1447800"/>
            <a:ext cx="2971800" cy="4800600"/>
          </a:xfrm>
        </p:spPr>
        <p:txBody>
          <a:bodyPr/>
          <a:lstStyle/>
          <a:p>
            <a:pPr>
              <a:spcAft>
                <a:spcPts val="400"/>
              </a:spcAft>
              <a:buBlip>
                <a:blip r:embed="rId3"/>
              </a:buBlip>
            </a:pPr>
            <a:r>
              <a:rPr lang="en-US" sz="4000" dirty="0" smtClean="0"/>
              <a:t>Cost Per Lead</a:t>
            </a:r>
          </a:p>
          <a:p>
            <a:pPr>
              <a:spcAft>
                <a:spcPts val="400"/>
              </a:spcAft>
              <a:buBlip>
                <a:blip r:embed="rId3"/>
              </a:buBlip>
            </a:pPr>
            <a:r>
              <a:rPr lang="en-US" sz="4000" dirty="0" smtClean="0"/>
              <a:t>Close Rate in the Home</a:t>
            </a:r>
          </a:p>
          <a:p>
            <a:pPr>
              <a:spcAft>
                <a:spcPts val="400"/>
              </a:spcAft>
              <a:buBlip>
                <a:blip r:embed="rId3"/>
              </a:buBlip>
            </a:pPr>
            <a:r>
              <a:rPr lang="en-US" sz="4000" dirty="0" smtClean="0"/>
              <a:t>Average Order</a:t>
            </a:r>
          </a:p>
        </p:txBody>
      </p:sp>
      <p:pic>
        <p:nvPicPr>
          <p:cNvPr id="1026" name="Picture 2" descr="C:\Documents and Settings\cmiles\Desktop\Chris' Projects\ShelfGenie Elements &amp; Projects\PowerPoint Presentations\PowerPoint - SEF Presentation - Barry - 01-25-11\Sample KPI V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1295400"/>
            <a:ext cx="5791200" cy="541020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4495800" cy="5181600"/>
          </a:xfrm>
        </p:spPr>
        <p:txBody>
          <a:bodyPr/>
          <a:lstStyle/>
          <a:p>
            <a:pPr marL="463550" indent="-463550"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Teamwork</a:t>
            </a:r>
          </a:p>
          <a:p>
            <a:pPr marL="463550" indent="-463550"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Task Forces</a:t>
            </a:r>
          </a:p>
          <a:p>
            <a:pPr marL="463550" indent="-463550"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Regional Meetings</a:t>
            </a:r>
          </a:p>
          <a:p>
            <a:pPr marL="463550" indent="-463550"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Regional Calls</a:t>
            </a:r>
          </a:p>
          <a:p>
            <a:pPr marL="463550" indent="-463550"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Leadership Calls</a:t>
            </a:r>
            <a:endParaRPr lang="en-US" sz="1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ShelfGenie Culture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91000" y="1828800"/>
            <a:ext cx="495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marR="0" lvl="0" indent="-4635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Leadership Summit</a:t>
            </a:r>
          </a:p>
          <a:p>
            <a:pPr marL="463550" marR="0" lvl="0" indent="-4635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Sharing Best Practices</a:t>
            </a:r>
          </a:p>
          <a:p>
            <a:pPr marL="463550" marR="0" lvl="0" indent="-4635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Volume Incentives</a:t>
            </a:r>
          </a:p>
          <a:p>
            <a:pPr marL="463550" marR="0" lvl="0" indent="-4635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Media Buying</a:t>
            </a:r>
          </a:p>
          <a:p>
            <a:pPr marL="463550" marR="0" lvl="0" indent="-4635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miles\Desktop\Chris' Projects\ShelfGenie Elements &amp; Projects\PowerPoint Presentations\PowerPoint - SEF Presentation - Barry - 01-25-11\PPT Screen - No Header1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1027" name="Picture 3" descr="C:\Documents and Settings\cmiles\Desktop\Chris' Projects\ShelfGenie Elements &amp; Projects\PowerPoint Presentations\PowerPoint - SEF Presentation - Barry - 01-25-11\Results V2 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cmiles\Desktop\Chris' Projects\ShelfGenie Elements &amp; Projects\PowerPoint Presentations\PowerPoint - SEF Presentation - Barry - 01-25-11\Results V2 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Documents and Settings\cmiles\Desktop\Chris' Projects\ShelfGenie Elements &amp; Projects\PowerPoint Presentations\PowerPoint - SEF Presentation - Barry - 01-25-11\Results V2 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30" name="Picture 6" descr="C:\Documents and Settings\cmiles\Desktop\Chris' Projects\ShelfGenie Elements &amp; Projects\PowerPoint Presentations\PowerPoint - SEF Presentation - Barry - 01-25-11\Results V2 4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31" name="Picture 7" descr="C:\Documents and Settings\cmiles\Desktop\Chris' Projects\ShelfGenie Elements &amp; Projects\PowerPoint Presentations\PowerPoint - SEF Presentation - Barry - 01-25-11\Results V2 5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0 PPT">
  <a:themeElements>
    <a:clrScheme name="ShelfGenie Trial 1">
      <a:dk1>
        <a:srgbClr val="4F6128"/>
      </a:dk1>
      <a:lt1>
        <a:sysClr val="window" lastClr="FFFFFF"/>
      </a:lt1>
      <a:dk2>
        <a:srgbClr val="76923C"/>
      </a:dk2>
      <a:lt2>
        <a:srgbClr val="EBF1DD"/>
      </a:lt2>
      <a:accent1>
        <a:srgbClr val="D7E3BC"/>
      </a:accent1>
      <a:accent2>
        <a:srgbClr val="C3D69B"/>
      </a:accent2>
      <a:accent3>
        <a:srgbClr val="9BBB59"/>
      </a:accent3>
      <a:accent4>
        <a:srgbClr val="C4BD97"/>
      </a:accent4>
      <a:accent5>
        <a:srgbClr val="938953"/>
      </a:accent5>
      <a:accent6>
        <a:srgbClr val="938953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PPT</Template>
  <TotalTime>7939</TotalTime>
  <Words>68</Words>
  <Application>Microsoft Office PowerPoint</Application>
  <PresentationFormat>On-screen Show (4:3)</PresentationFormat>
  <Paragraphs>36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2010 PPT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ShelfGenie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 Falcon</dc:creator>
  <cp:lastModifiedBy>Barry Falcon</cp:lastModifiedBy>
  <cp:revision>58</cp:revision>
  <dcterms:created xsi:type="dcterms:W3CDTF">2010-09-08T19:49:46Z</dcterms:created>
  <dcterms:modified xsi:type="dcterms:W3CDTF">2011-01-28T20:55:00Z</dcterms:modified>
</cp:coreProperties>
</file>